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/>
            </a:pPr>
            <a:r>
              <a:t>AI技术革新2025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i="1"/>
            </a:pPr>
            <a:r>
              <a:t>引领未来的智能技术</a:t>
            </a:r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828800"/>
            <a:ext cx="3657600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828800"/>
            <a:ext cx="4114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spcAft>
                <a:spcPts val="1200"/>
              </a:spcAft>
              <a:defRPr sz="1600"/>
            </a:pPr>
            <a:r>
              <a:t>• 大语言模型的突破性进展</a:t>
            </a:r>
          </a:p>
          <a:p>
            <a:pPr>
              <a:spcAft>
                <a:spcPts val="1200"/>
              </a:spcAft>
              <a:defRPr sz="1600"/>
            </a:pPr>
            <a:r>
              <a:t>• 多模态AI的商业化应用</a:t>
            </a:r>
          </a:p>
          <a:p>
            <a:pPr>
              <a:spcAft>
                <a:spcPts val="1200"/>
              </a:spcAft>
              <a:defRPr sz="1600"/>
            </a:pPr>
            <a:r>
              <a:t>• AGI时代的来临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62179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00"/>
            </a:pPr>
            <a:r>
              <a:t>AI-PPT Assistant | 2025-09-14 | 第 1 页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/>
            </a:pPr>
            <a:r>
              <a:t>机器学习核心技术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i="1"/>
            </a:pPr>
            <a:r>
              <a:t>构建智能系统的基石</a:t>
            </a:r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828800"/>
            <a:ext cx="3657600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828800"/>
            <a:ext cx="4114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spcAft>
                <a:spcPts val="1200"/>
              </a:spcAft>
              <a:defRPr sz="1600"/>
            </a:pPr>
            <a:r>
              <a:t>• 深度学习神经网络</a:t>
            </a:r>
          </a:p>
          <a:p>
            <a:pPr>
              <a:spcAft>
                <a:spcPts val="1200"/>
              </a:spcAft>
              <a:defRPr sz="1600"/>
            </a:pPr>
            <a:r>
              <a:t>• 强化学习算法优化</a:t>
            </a:r>
          </a:p>
          <a:p>
            <a:pPr>
              <a:spcAft>
                <a:spcPts val="1200"/>
              </a:spcAft>
              <a:defRPr sz="1600"/>
            </a:pPr>
            <a:r>
              <a:t>• 迁移学习与少样本学习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62179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00"/>
            </a:pPr>
            <a:r>
              <a:t>AI-PPT Assistant | 2025-09-14 | 第 2 页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/>
            </a:pPr>
            <a:r>
              <a:t>AI应用场景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i="1"/>
            </a:pPr>
            <a:r>
              <a:t>改变世界的实际应用</a:t>
            </a:r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828800"/>
            <a:ext cx="3657600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828800"/>
            <a:ext cx="4114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spcAft>
                <a:spcPts val="1200"/>
              </a:spcAft>
              <a:defRPr sz="1600"/>
            </a:pPr>
            <a:r>
              <a:t>• 智慧医疗与精准诊断</a:t>
            </a:r>
          </a:p>
          <a:p>
            <a:pPr>
              <a:spcAft>
                <a:spcPts val="1200"/>
              </a:spcAft>
              <a:defRPr sz="1600"/>
            </a:pPr>
            <a:r>
              <a:t>• 智能制造与工业4.0</a:t>
            </a:r>
          </a:p>
          <a:p>
            <a:pPr>
              <a:spcAft>
                <a:spcPts val="1200"/>
              </a:spcAft>
              <a:defRPr sz="1600"/>
            </a:pPr>
            <a:r>
              <a:t>• 金融科技与风险控制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62179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00"/>
            </a:pPr>
            <a:r>
              <a:t>AI-PPT Assistant | 2025-09-14 | 第 3 页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/>
            </a:pPr>
            <a:r>
              <a:t>未来展望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i="1"/>
            </a:pPr>
            <a:r>
              <a:t>迈向智能新纪元</a:t>
            </a:r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828800"/>
            <a:ext cx="3657600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828800"/>
            <a:ext cx="4114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spcAft>
                <a:spcPts val="1200"/>
              </a:spcAft>
              <a:defRPr sz="1600"/>
            </a:pPr>
            <a:r>
              <a:t>• 通用人工智能(AGI)发展</a:t>
            </a:r>
          </a:p>
          <a:p>
            <a:pPr>
              <a:spcAft>
                <a:spcPts val="1200"/>
              </a:spcAft>
              <a:defRPr sz="1600"/>
            </a:pPr>
            <a:r>
              <a:t>• 人机协作新模式</a:t>
            </a:r>
          </a:p>
          <a:p>
            <a:pPr>
              <a:spcAft>
                <a:spcPts val="1200"/>
              </a:spcAft>
              <a:defRPr sz="1600"/>
            </a:pPr>
            <a:r>
              <a:t>• AI伦理与监管框架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62179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00"/>
            </a:pPr>
            <a:r>
              <a:t>AI-PPT Assistant | 2025-09-14 | 第 4 页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